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BCCB0-1238-81F6-8CA8-3D523FC31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183B1F-6D70-1B49-9DAD-477DF3C352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A3EE3-2C15-FD4D-419A-9C4F5CDD8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5CB01-C037-9A44-4CC0-5467E7C79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D823F-834E-3946-4762-6BEF97FA1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7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6F7AF-2287-BED1-81AB-B248E6C6A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75C674-BC12-6684-B532-9AFD04799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9C2D7-D032-186F-C009-C86B63F6D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7DDB0-5E17-D972-CEE4-B62138477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FAF17-22B6-0766-2947-4AA18C305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81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FA34B-FE16-D639-62B9-A2D822F5B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D0E923-B165-7A63-8144-F3090B9BD6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6BE1F-6148-3829-48C2-8B488FF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17458-8DDC-14D0-EF40-8DEF57C36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DE955-E63F-26F0-BDE3-B3DC77B8F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5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E8741-C5A4-7BDB-8000-3FBBA7F8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26B66-804F-ECB6-817A-197937C90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C36E5-4CFF-2572-648C-10969E6DF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7FEF5-62A8-2C44-B663-4D1BD5D4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8AC51-07F5-2E42-7B76-B50918F80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1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D483D-6500-B6CF-A261-C414BFF01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CBF8D-6DFC-59F7-9053-5AF4549A0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F140A-4912-14AD-2580-C2E25C9A9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067E4-C66D-27CB-D728-ADB2F3847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731CA-755A-67CD-4323-4881335FD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0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15C16-A45F-0CE1-ECCF-B8C90CA73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AA96A-DFD4-2790-778F-67A71CD555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F60E2-A5EA-A892-E242-13DABDCBD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0200C-B2B1-C95E-AC2E-508C4DCC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57F6F-22BC-F641-AE8D-961D2C3B7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EB47B-040C-0102-3A44-BDEBD7D12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1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B603D-8141-78E6-823D-F179260BF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A27BC-8E5D-D948-EE2E-B7D452B4F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B1E60-B671-6E15-7813-4DFE80863F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D7F817-2DFA-2BC8-B3CC-EC6B46A32B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59D2A1-E7E3-D094-0CF2-6F26ADD93E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AACDC3-1F4C-3B75-617D-BA94EA416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C4EDDE-5D41-DC88-CA54-B6FDA6682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CF0E38-997B-FD46-B310-42A86299D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44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840B4-D49E-D6BB-FB35-C9F6CE82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D08B49-850C-9E0B-1F15-81880F0FD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CB8A53-EA0C-EE30-B837-6C0B1187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4F16A-A570-84AC-4AE6-4418B42B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27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17D0A2-90C9-07BC-4AB8-75319A474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2DDF87-8793-3586-0990-04063FD25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E09C2-4906-89B4-F6D9-0CBFA450D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6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08BF1-A2BF-4B14-4FBA-CFDD3A930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263F-083B-9F71-374D-FB2A5C44C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3E93F-65E8-C8A7-C6C3-7927C6510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5B9CE-05A6-CBB3-B95D-357B8E180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A00C1-F7D5-EB47-5118-D91ADE219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CCDFD-99A1-7C3E-6820-625AFCEFE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4A888-99BA-9153-EA37-5F0F657CD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41D2CB-F506-F128-F2F6-8EF05E926C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FAA509-573D-8FAE-0D4F-845D1666F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ACD3D-9FA6-9264-F1E0-B9E611963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26E13-AC57-9BF3-A15B-536B87A9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5E262-E208-8B4A-BA1C-B2ABCE713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9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2D72B8-A2E5-A8B7-B3D8-34FA9A667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06942C-5BE9-DB58-2684-6EEDD3A4D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F70C9-2026-B8EF-3399-DA04E94A0F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181C5-380C-4F5D-9665-DF43073A6D9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B8E4D-FB45-69F6-B989-4D92D0DE2A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6B96D-69CD-CC4B-9666-EABC907AB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F3445-24AE-414E-8005-A3C086543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21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97C1D-BF86-965B-4EF0-325C6A2BB0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15000-5802-DDB3-88EC-71CA2EC60C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8FB3FE-0B71-CC94-8383-38385D9B0A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4" y="0"/>
            <a:ext cx="12181172" cy="6858000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1409413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Remes Ligia</dc:creator>
  <cp:lastModifiedBy>Remes Ligia</cp:lastModifiedBy>
  <cp:revision>1</cp:revision>
  <dcterms:created xsi:type="dcterms:W3CDTF">2025-02-26T11:59:19Z</dcterms:created>
  <dcterms:modified xsi:type="dcterms:W3CDTF">2025-02-26T11:59:38Z</dcterms:modified>
</cp:coreProperties>
</file>